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3" autoAdjust="0"/>
    <p:restoredTop sz="94477"/>
  </p:normalViewPr>
  <p:slideViewPr>
    <p:cSldViewPr snapToGrid="0" snapToObjects="1">
      <p:cViewPr>
        <p:scale>
          <a:sx n="75" d="100"/>
          <a:sy n="75" d="100"/>
        </p:scale>
        <p:origin x="1752" y="-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BD326-E2BF-4C88-A7E1-669C1E25CA39}" type="datetimeFigureOut">
              <a:rPr kumimoji="1" lang="ja-JP" altLang="en-US" smtClean="0"/>
              <a:t>2019/10/30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3539EE-F22F-403B-A088-7A3BAA9271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452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2019/10/30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9362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2019/10/30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053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2019/10/30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644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2019/10/30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529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2019/10/30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119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2019/10/30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8969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2019/10/30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5435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2019/10/30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010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2019/10/30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1210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2019/10/30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423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2019/10/30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3657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56D04-9752-E84C-8FF9-145E4B6BE48F}" type="datetimeFigureOut">
              <a:rPr kumimoji="1" lang="ja-JP" altLang="en-US" smtClean="0"/>
              <a:t>2019/10/30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6251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045294"/>
              </p:ext>
            </p:extLst>
          </p:nvPr>
        </p:nvGraphicFramePr>
        <p:xfrm>
          <a:off x="266699" y="685799"/>
          <a:ext cx="5981701" cy="316048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551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132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132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1278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Blood</a:t>
                      </a:r>
                      <a:r>
                        <a:rPr lang="en-US" sz="1200" kern="100" baseline="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glucose</a:t>
                      </a:r>
                      <a:b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</a:b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(mg/</a:t>
                      </a:r>
                      <a:r>
                        <a:rPr lang="en-US" sz="1200" kern="100" dirty="0" err="1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dL</a:t>
                      </a: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)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Long-term group: first 5 times administration of insulin(IU)</a:t>
                      </a:r>
                    </a:p>
                  </a:txBody>
                  <a:tcPr marL="99060" marR="99060" marT="0" marB="0"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Long-term group: </a:t>
                      </a: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Next 5 times administration of insulin(IU)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252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Short-term</a:t>
                      </a:r>
                      <a:r>
                        <a:rPr lang="en-US" altLang="ja-JP" sz="1200" kern="1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 group: </a:t>
                      </a: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administration of insulin(IU)</a:t>
                      </a:r>
                    </a:p>
                  </a:txBody>
                  <a:tcPr marL="99060" marR="99060" marT="0" marB="0"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600</a:t>
                      </a:r>
                      <a:r>
                        <a:rPr 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≦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12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3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550-599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11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2.5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500-549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10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2400" kern="100" dirty="0">
                        <a:solidFill>
                          <a:schemeClr val="tx1"/>
                        </a:solidFill>
                        <a:effectLst/>
                        <a:latin typeface="MS PGothic" charset="-128"/>
                        <a:ea typeface="MS PGothic" charset="-128"/>
                        <a:cs typeface="MS PGothic" charset="-128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450-499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2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400-449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8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2400" kern="100" dirty="0">
                        <a:solidFill>
                          <a:schemeClr val="tx1"/>
                        </a:solidFill>
                        <a:effectLst/>
                        <a:latin typeface="MS PGothic" charset="-128"/>
                        <a:ea typeface="MS PGothic" charset="-128"/>
                        <a:cs typeface="MS PGothic" charset="-128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350-399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7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1.5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300-349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6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2400" kern="100" dirty="0">
                        <a:solidFill>
                          <a:schemeClr val="tx1"/>
                        </a:solidFill>
                        <a:effectLst/>
                        <a:latin typeface="MS PGothic" charset="-128"/>
                        <a:ea typeface="MS PGothic" charset="-128"/>
                        <a:cs typeface="MS PGothic" charset="-128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250-299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5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200-249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4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2400" kern="100" dirty="0">
                        <a:solidFill>
                          <a:schemeClr val="tx1"/>
                        </a:solidFill>
                        <a:effectLst/>
                        <a:latin typeface="MS PGothic" charset="-128"/>
                        <a:ea typeface="MS PGothic" charset="-128"/>
                        <a:cs typeface="MS PGothic" charset="-128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150-199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3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0.5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100-149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2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2400" kern="100" dirty="0">
                        <a:solidFill>
                          <a:schemeClr val="tx1"/>
                        </a:solidFill>
                        <a:effectLst/>
                        <a:latin typeface="MS PGothic" charset="-128"/>
                        <a:ea typeface="MS PGothic" charset="-128"/>
                        <a:cs typeface="MS PGothic" charset="-128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≦</a:t>
                      </a: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99</a:t>
                      </a:r>
                      <a:endParaRPr lang="ja-JP" alt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1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177305" y="129289"/>
            <a:ext cx="4262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file 1: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Insulin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sliding scale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012909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968</TotalTime>
  <Words>69</Words>
  <Application>Microsoft Macintosh PowerPoint</Application>
  <PresentationFormat>A4 210x297 mm</PresentationFormat>
  <Paragraphs>36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Calibri</vt:lpstr>
      <vt:lpstr>Calibri Light</vt:lpstr>
      <vt:lpstr>MS PGothic</vt:lpstr>
      <vt:lpstr>游ゴシック</vt:lpstr>
      <vt:lpstr>游ゴシック Light</vt:lpstr>
      <vt:lpstr>Arial</vt:lpstr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藤本 大地</dc:creator>
  <cp:lastModifiedBy>藤本 大地</cp:lastModifiedBy>
  <cp:revision>58</cp:revision>
  <dcterms:created xsi:type="dcterms:W3CDTF">2019-08-07T10:08:27Z</dcterms:created>
  <dcterms:modified xsi:type="dcterms:W3CDTF">2019-10-30T04:26:02Z</dcterms:modified>
</cp:coreProperties>
</file>